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62" r:id="rId7"/>
    <p:sldId id="260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85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65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06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2758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0077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17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056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23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9444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811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174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2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3EDF6-D491-46E1-B9F7-2C11D372856D}" type="datetimeFigureOut">
              <a:rPr lang="de-DE" smtClean="0"/>
              <a:t>20.09.2021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99816-7C62-4237-AAFB-9B373E9D0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9313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49B5AF-4A57-43F3-9418-D562BC38F7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4A0300E-7BA8-4A4C-879F-389A22AD2C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F48C32F-7B80-4DC6-9599-4D24F075C19F}"/>
              </a:ext>
            </a:extLst>
          </p:cNvPr>
          <p:cNvSpPr txBox="1"/>
          <p:nvPr/>
        </p:nvSpPr>
        <p:spPr>
          <a:xfrm>
            <a:off x="827903" y="3323968"/>
            <a:ext cx="792068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de-DE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de-DE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NOTHILFE FÜR SYRIEN</a:t>
            </a:r>
          </a:p>
          <a:p>
            <a:pPr algn="ctr"/>
            <a:r>
              <a:rPr lang="de-DE" dirty="0">
                <a:solidFill>
                  <a:schemeClr val="bg1"/>
                </a:solidFill>
              </a:rPr>
              <a:t>Gemeinsam mit syrischen Christen Hoffnung spenden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87F5D3CA-7C98-4CE9-8A03-EA8815341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863" y="0"/>
            <a:ext cx="10303726" cy="6858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3F5270E-2562-474A-80B1-466F86989972}"/>
              </a:ext>
            </a:extLst>
          </p:cNvPr>
          <p:cNvSpPr txBox="1"/>
          <p:nvPr/>
        </p:nvSpPr>
        <p:spPr>
          <a:xfrm>
            <a:off x="1248032" y="3509963"/>
            <a:ext cx="67529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600" b="1" dirty="0">
                <a:solidFill>
                  <a:schemeClr val="bg1"/>
                </a:solidFill>
              </a:rPr>
              <a:t>NOTHILFE FÜR SYRIEN</a:t>
            </a:r>
          </a:p>
          <a:p>
            <a:pPr algn="ctr"/>
            <a:endParaRPr lang="de-DE" sz="4400" b="1" dirty="0">
              <a:solidFill>
                <a:schemeClr val="bg1"/>
              </a:solidFill>
            </a:endParaRPr>
          </a:p>
          <a:p>
            <a:pPr algn="ctr"/>
            <a:r>
              <a:rPr lang="de-DE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Gemeinsam mit syrischen Gemeinden Hoffnung spenden</a:t>
            </a:r>
          </a:p>
        </p:txBody>
      </p:sp>
    </p:spTree>
    <p:extLst>
      <p:ext uri="{BB962C8B-B14F-4D97-AF65-F5344CB8AC3E}">
        <p14:creationId xmlns:p14="http://schemas.microsoft.com/office/powerpoint/2010/main" val="370090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F256E-AE76-4840-A63B-DAA3E8F3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60563"/>
            <a:ext cx="7886700" cy="4216400"/>
          </a:xfrm>
        </p:spPr>
        <p:txBody>
          <a:bodyPr/>
          <a:lstStyle/>
          <a:p>
            <a:pPr marL="0" indent="0">
              <a:buNone/>
            </a:pPr>
            <a:r>
              <a:rPr lang="de-DE" sz="4400" b="1" dirty="0"/>
              <a:t>Die Not ist groß</a:t>
            </a:r>
          </a:p>
          <a:p>
            <a:r>
              <a:rPr lang="de-DE" sz="2200" dirty="0"/>
              <a:t>Eine große Inflation macht viele Dinge</a:t>
            </a:r>
            <a:br>
              <a:rPr lang="de-DE" sz="2200" dirty="0"/>
            </a:br>
            <a:r>
              <a:rPr lang="de-DE" sz="2200" dirty="0"/>
              <a:t>unbezahlbar (Strom, Heizöl,</a:t>
            </a:r>
            <a:br>
              <a:rPr lang="de-DE" sz="2200" dirty="0"/>
            </a:br>
            <a:r>
              <a:rPr lang="de-DE" sz="2200" dirty="0"/>
              <a:t>Medikamente …).</a:t>
            </a:r>
          </a:p>
          <a:p>
            <a:r>
              <a:rPr lang="de-DE" sz="2200" dirty="0"/>
              <a:t>Mehr als die Hälfte der Bevölkerung hat keinen regelmäßigen Zugang zu ausreichender Nahrung.</a:t>
            </a:r>
          </a:p>
          <a:p>
            <a:r>
              <a:rPr lang="de-DE" sz="2200" dirty="0"/>
              <a:t>Viele Syrer sagen, dass es Ihnen persönlich seit dem Anfang des Krieges noch nie so schlecht ging wie jetzt.</a:t>
            </a:r>
          </a:p>
          <a:p>
            <a:r>
              <a:rPr lang="de-DE" sz="2200" dirty="0"/>
              <a:t>Syrische Gemeinden geben in dieser Situation Gottes Liebe in Wort und Tat weiter.</a:t>
            </a:r>
          </a:p>
          <a:p>
            <a:endParaRPr lang="de-DE" sz="4400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D737F3-D70D-4DFC-B720-15944B59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0562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13319C3-34F8-4786-A068-7A85D54B4F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117" y="2074287"/>
            <a:ext cx="3805883" cy="141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64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F256E-AE76-4840-A63B-DAA3E8F3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62" y="1960562"/>
            <a:ext cx="8446615" cy="4043363"/>
          </a:xfrm>
        </p:spPr>
        <p:txBody>
          <a:bodyPr/>
          <a:lstStyle/>
          <a:p>
            <a:pPr marL="0" indent="0">
              <a:buNone/>
            </a:pPr>
            <a:r>
              <a:rPr lang="de-DE" sz="4400" b="1" dirty="0"/>
              <a:t>So können wir helfen</a:t>
            </a:r>
          </a:p>
          <a:p>
            <a:r>
              <a:rPr lang="de-DE" sz="2200" dirty="0"/>
              <a:t>Ein von Christen betriebenes Medical Center betreut täglich fast kostenlos 60 bis 70 Patienten in einem armen Viertel von Damaskus</a:t>
            </a:r>
          </a:p>
          <a:p>
            <a:r>
              <a:rPr lang="de-DE" sz="2200" dirty="0"/>
              <a:t>Im Haus der Hoffnung gibt es u. a. Seelsorge für Traumatisierte, Hausaufgabenhilfe, Computerkurse und eine christliche Frauenarbeit</a:t>
            </a:r>
          </a:p>
          <a:p>
            <a:r>
              <a:rPr lang="de-DE" sz="2200" dirty="0"/>
              <a:t>Syrische Gemeinden verteilen Lebensmittelkörbe an arme Familien</a:t>
            </a:r>
          </a:p>
          <a:p>
            <a:r>
              <a:rPr lang="de-DE" sz="2200" dirty="0"/>
              <a:t>Kinder und Jugendliche können kostenlos auf christliche Freizeiten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4400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D737F3-D70D-4DFC-B720-15944B59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0562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6724945-EDE0-4428-A28E-2229AE5C91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9" y="4983936"/>
            <a:ext cx="2323071" cy="174230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BCF96EE0-AECE-4FA0-85EE-7E9278770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5262" y="4983936"/>
            <a:ext cx="2353475" cy="172688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BEADB010-D0D1-4963-89F8-CBDE932FA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539" y="4983936"/>
            <a:ext cx="1877642" cy="17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2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F256E-AE76-4840-A63B-DAA3E8F3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65398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4400" b="1" dirty="0"/>
              <a:t>Die Hilfe kommt an</a:t>
            </a:r>
          </a:p>
          <a:p>
            <a:pPr marL="0" indent="0">
              <a:buNone/>
            </a:pPr>
            <a:endParaRPr lang="de-DE" sz="4400" b="1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D737F3-D70D-4DFC-B720-15944B59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0562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FF9617A8-4CCE-465D-8DD2-BE10C7C5B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762" y="2607919"/>
            <a:ext cx="7272476" cy="425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38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85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3F256E-AE76-4840-A63B-DAA3E8F38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Gemeinsam mit syrischen Gemeinden Hoffnung spenden</a:t>
            </a:r>
          </a:p>
          <a:p>
            <a:pPr marL="0" indent="0" algn="ctr">
              <a:buNone/>
            </a:pP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3200" dirty="0">
                <a:latin typeface="Arial" panose="020B0604020202020204" pitchFamily="34" charset="0"/>
                <a:cs typeface="Arial" panose="020B0604020202020204" pitchFamily="34" charset="0"/>
              </a:rPr>
              <a:t>Online spenden auf www.wiedenest.de/syrien</a:t>
            </a:r>
          </a:p>
          <a:p>
            <a:pPr marL="0" indent="0" algn="ctr">
              <a:buNone/>
            </a:pPr>
            <a:endParaRPr lang="de-D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de-DE" sz="4000" b="1" dirty="0">
                <a:latin typeface="Arial" panose="020B0604020202020204" pitchFamily="34" charset="0"/>
                <a:cs typeface="Arial" panose="020B0604020202020204" pitchFamily="34" charset="0"/>
              </a:rPr>
              <a:t>Vielen Dank!</a:t>
            </a:r>
          </a:p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0D737F3-D70D-4DFC-B720-15944B592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96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7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D6319247BDADA448BE8A820363FC2F9" ma:contentTypeVersion="9" ma:contentTypeDescription="Ein neues Dokument erstellen." ma:contentTypeScope="" ma:versionID="828af8c4efcebed2329677037138c8c4">
  <xsd:schema xmlns:xsd="http://www.w3.org/2001/XMLSchema" xmlns:xs="http://www.w3.org/2001/XMLSchema" xmlns:p="http://schemas.microsoft.com/office/2006/metadata/properties" xmlns:ns3="51f2e7b4-22d5-46c8-b478-9c6022e1ef14" targetNamespace="http://schemas.microsoft.com/office/2006/metadata/properties" ma:root="true" ma:fieldsID="ae9bf8fe85c312ad91a878f44f023b32" ns3:_="">
    <xsd:import namespace="51f2e7b4-22d5-46c8-b478-9c6022e1ef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f2e7b4-22d5-46c8-b478-9c6022e1e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0A16D55-C8A9-47DA-8545-EF1E121DE3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f2e7b4-22d5-46c8-b478-9c6022e1ef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706838-3EDA-4662-8120-473E69EE89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40FC-7EC3-489B-B67D-8AE5756B44C5}">
  <ds:schemaRefs>
    <ds:schemaRef ds:uri="http://purl.org/dc/elements/1.1/"/>
    <ds:schemaRef ds:uri="http://schemas.microsoft.com/office/2006/metadata/properties"/>
    <ds:schemaRef ds:uri="51f2e7b4-22d5-46c8-b478-9c6022e1ef14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170</Words>
  <Application>Microsoft Office PowerPoint</Application>
  <PresentationFormat>Bildschirmpräsentation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Carstens</dc:creator>
  <cp:lastModifiedBy>Benjamin Carstens</cp:lastModifiedBy>
  <cp:revision>10</cp:revision>
  <dcterms:created xsi:type="dcterms:W3CDTF">2021-07-09T08:54:09Z</dcterms:created>
  <dcterms:modified xsi:type="dcterms:W3CDTF">2021-09-20T10:07:21Z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0x0101005D6319247BDADA448BE8A820363FC2F9</vt:lpwstr>
  </property>
</Properties>
</file>